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9" r:id="rId12"/>
    <p:sldId id="272" r:id="rId13"/>
    <p:sldId id="270" r:id="rId14"/>
    <p:sldId id="271" r:id="rId1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4" autoAdjust="0"/>
    <p:restoredTop sz="94660"/>
  </p:normalViewPr>
  <p:slideViewPr>
    <p:cSldViewPr>
      <p:cViewPr varScale="1">
        <p:scale>
          <a:sx n="86" d="100"/>
          <a:sy n="86" d="100"/>
        </p:scale>
        <p:origin x="144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233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8C06994-7B09-4374-9405-29444F9B648B}" type="slidenum">
              <a:rPr lang="ru-RU"/>
              <a:pPr>
                <a:defRPr/>
              </a:pPr>
              <a:t>‹N›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6238" y="115888"/>
            <a:ext cx="5832475" cy="893762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6238" y="908050"/>
            <a:ext cx="5832475" cy="561975"/>
          </a:xfrm>
        </p:spPr>
        <p:txBody>
          <a:bodyPr/>
          <a:lstStyle>
            <a:lvl1pPr marL="0" indent="0" algn="r">
              <a:buFontTx/>
              <a:buNone/>
              <a:defRPr sz="2400" b="1"/>
            </a:lvl1pPr>
          </a:lstStyle>
          <a:p>
            <a:pPr lvl="0"/>
            <a:r>
              <a:rPr lang="it-IT" noProof="0"/>
              <a:t>Fare clic per modificare lo stile del sottotitolo dello schema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50075" y="620713"/>
            <a:ext cx="1943100" cy="61214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6013" y="620713"/>
            <a:ext cx="5681662" cy="61214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6013" y="1773238"/>
            <a:ext cx="3811587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80000" y="1773238"/>
            <a:ext cx="38131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79613" y="620713"/>
            <a:ext cx="684053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lo stile del titolo dello schema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73238"/>
            <a:ext cx="7777162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58134" y="908149"/>
            <a:ext cx="1427731" cy="720725"/>
          </a:xfrm>
          <a:noFill/>
        </p:spPr>
        <p:txBody>
          <a:bodyPr/>
          <a:lstStyle/>
          <a:p>
            <a:pPr eaLnBrk="1" hangingPunct="1"/>
            <a:r>
              <a:rPr lang="it-IT" dirty="0"/>
              <a:t>MHW1</a:t>
            </a:r>
            <a:endParaRPr lang="uk-UA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3806" y="1700808"/>
            <a:ext cx="3456385" cy="503808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en-US" sz="2000" dirty="0"/>
              <a:t>Dario Sapienza O46001787</a:t>
            </a:r>
            <a:endParaRPr lang="uk-UA" sz="20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6449A5-4E28-46E0-B242-7F909D60FC21}"/>
              </a:ext>
            </a:extLst>
          </p:cNvPr>
          <p:cNvSpPr txBox="1"/>
          <p:nvPr/>
        </p:nvSpPr>
        <p:spPr>
          <a:xfrm>
            <a:off x="7380312" y="5733256"/>
            <a:ext cx="1547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25/03/2021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776" y="404664"/>
            <a:ext cx="6840537" cy="508000"/>
          </a:xfrm>
        </p:spPr>
        <p:txBody>
          <a:bodyPr/>
          <a:lstStyle/>
          <a:p>
            <a:pPr algn="ctr"/>
            <a:r>
              <a:rPr lang="it-IT" dirty="0"/>
              <a:t>CSS </a:t>
            </a:r>
            <a:r>
              <a:rPr lang="it-IT" b="0" dirty="0"/>
              <a:t>Sezione contenuti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0793EE-D3EF-42D0-AEBE-D81EB518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999299"/>
            <a:ext cx="4796625" cy="5721356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71A99D-DAC1-4658-8969-3EB9AFAC3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62" y="2591202"/>
            <a:ext cx="3585079" cy="25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776" y="404664"/>
            <a:ext cx="6840537" cy="508000"/>
          </a:xfrm>
        </p:spPr>
        <p:txBody>
          <a:bodyPr/>
          <a:lstStyle/>
          <a:p>
            <a:pPr algn="ctr"/>
            <a:r>
              <a:rPr lang="it-IT" dirty="0"/>
              <a:t>Footer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17B9399-6BDD-457D-9FCB-CC7198F8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15" y="4257675"/>
            <a:ext cx="4608512" cy="1397154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6592A6FC-B591-42E6-8FE0-1D3009DD1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60" y="3283085"/>
            <a:ext cx="3124491" cy="3451385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C2EAF9-ABAD-4EC3-8E51-692984553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1" y="1448531"/>
            <a:ext cx="7117697" cy="173751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057CEB-51C9-4DE2-9366-538CFDB0DD08}"/>
              </a:ext>
            </a:extLst>
          </p:cNvPr>
          <p:cNvSpPr txBox="1"/>
          <p:nvPr/>
        </p:nvSpPr>
        <p:spPr>
          <a:xfrm>
            <a:off x="257082" y="3915224"/>
            <a:ext cx="76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html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D9B097-9911-4983-93F0-D72C1C930B90}"/>
              </a:ext>
            </a:extLst>
          </p:cNvPr>
          <p:cNvSpPr txBox="1"/>
          <p:nvPr/>
        </p:nvSpPr>
        <p:spPr>
          <a:xfrm>
            <a:off x="4925683" y="324433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82101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776" y="404664"/>
            <a:ext cx="6840537" cy="508000"/>
          </a:xfrm>
        </p:spPr>
        <p:txBody>
          <a:bodyPr/>
          <a:lstStyle/>
          <a:p>
            <a:pPr algn="ctr"/>
            <a:r>
              <a:rPr lang="it-IT" dirty="0"/>
              <a:t>Adattamento mobile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FC56935-B374-4E1B-A83A-78FC2066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07" y="1041350"/>
            <a:ext cx="2395938" cy="52026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81FFF71-8FFC-41FD-9895-32B884C29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041350"/>
            <a:ext cx="2538025" cy="4744378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64C8E9-3264-4A77-847F-A4ACBFA3A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792267"/>
            <a:ext cx="2494113" cy="8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8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776" y="404664"/>
            <a:ext cx="6840537" cy="508000"/>
          </a:xfrm>
        </p:spPr>
        <p:txBody>
          <a:bodyPr/>
          <a:lstStyle/>
          <a:p>
            <a:pPr algn="ctr"/>
            <a:r>
              <a:rPr lang="it-IT" dirty="0"/>
              <a:t>CSS</a:t>
            </a:r>
            <a:r>
              <a:rPr lang="it-IT" b="0" dirty="0"/>
              <a:t> mobile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A8163E0-FF46-444E-B7E7-4CCB0DFA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0" y="964203"/>
            <a:ext cx="2697714" cy="5683703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39CA59E-BC3E-4BAB-8F8E-BC5A05CBE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93953"/>
            <a:ext cx="4562317" cy="54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7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776" y="404664"/>
            <a:ext cx="6840537" cy="508000"/>
          </a:xfrm>
        </p:spPr>
        <p:txBody>
          <a:bodyPr/>
          <a:lstStyle/>
          <a:p>
            <a:pPr algn="ctr"/>
            <a:r>
              <a:rPr lang="it-IT"/>
              <a:t>CSS</a:t>
            </a:r>
            <a:r>
              <a:rPr lang="it-IT" b="0"/>
              <a:t> </a:t>
            </a:r>
            <a:r>
              <a:rPr lang="it-IT" b="0" dirty="0"/>
              <a:t>mobile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C5BE7C-2722-4DF0-A411-0E4C4F96A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18794"/>
            <a:ext cx="5616624" cy="56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5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692696"/>
            <a:ext cx="6480175" cy="504825"/>
          </a:xfrm>
        </p:spPr>
        <p:txBody>
          <a:bodyPr/>
          <a:lstStyle/>
          <a:p>
            <a:pPr algn="ctr" eaLnBrk="1" hangingPunct="1"/>
            <a:r>
              <a:rPr lang="it-IT" sz="3200" dirty="0"/>
              <a:t>DESCRIZIONE </a:t>
            </a:r>
            <a:br>
              <a:rPr lang="it-IT" sz="3200" dirty="0"/>
            </a:br>
            <a:r>
              <a:rPr lang="it-IT" sz="3200" dirty="0"/>
              <a:t>DEL</a:t>
            </a:r>
            <a:br>
              <a:rPr lang="it-IT" sz="3200" dirty="0"/>
            </a:br>
            <a:r>
              <a:rPr lang="it-IT" sz="3200" dirty="0"/>
              <a:t>PROGETTO</a:t>
            </a:r>
            <a:endParaRPr lang="uk-UA" sz="32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2564904"/>
            <a:ext cx="6769100" cy="3528392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it-IT" sz="2000" dirty="0">
                <a:latin typeface="Bahnschrift SemiBold SemiConden" panose="020B0502040204020203" pitchFamily="34" charset="0"/>
              </a:rPr>
              <a:t>La mia applicazione, rimanendo coerente con quanto fatto con il modulo di database si occupa della gestione di diverse palestre.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it-IT" sz="2000" dirty="0">
              <a:latin typeface="Bahnschrift SemiBold SemiConden" panose="020B0502040204020203" pitchFamily="34" charset="0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it-IT" sz="2000" dirty="0">
                <a:latin typeface="Bahnschrift SemiBold SemiConden" panose="020B0502040204020203" pitchFamily="34" charset="0"/>
              </a:rPr>
              <a:t>Il cliente avrà la possibilità di visionare sulla mappa le varie sedi delle palestre affiliate.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it-IT" sz="2000" dirty="0">
                <a:latin typeface="Bahnschrift SemiBold SemiConden" panose="020B0502040204020203" pitchFamily="34" charset="0"/>
              </a:rPr>
              <a:t>Lo stesso potrà anche cercare tra i corsi disponibili quello di suo interesse e trovare la palestra che lo tiene.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it-IT" sz="2000" dirty="0">
                <a:latin typeface="Bahnschrift SemiBold SemiConden" panose="020B0502040204020203" pitchFamily="34" charset="0"/>
              </a:rPr>
              <a:t>Sarà inoltre disponibile visualizzare le news delle varie palestre e le affiliazioni future.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it-IT" sz="2000" dirty="0">
              <a:latin typeface="Bahnschrift SemiBold SemiConden" panose="020B0502040204020203" pitchFamily="34" charset="0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uk-UA" sz="2000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43100" y="188913"/>
            <a:ext cx="7021513" cy="647700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1988" y="908050"/>
            <a:ext cx="7032625" cy="576103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>
                <a:solidFill>
                  <a:srgbClr val="000000"/>
                </a:solidFill>
              </a:rPr>
              <a:t>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C197DC-28FD-498D-A078-79530BA12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24" y="85730"/>
            <a:ext cx="5470522" cy="26380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0B9264E-DD04-4C11-980B-09E5900FAA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24" y="2723814"/>
            <a:ext cx="5441905" cy="218808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605E52-97F9-4E00-8107-9270BCE865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23" y="4903020"/>
            <a:ext cx="5441905" cy="185847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35FB26-A967-4396-929B-1D0C2DE767B2}"/>
              </a:ext>
            </a:extLst>
          </p:cNvPr>
          <p:cNvSpPr txBox="1"/>
          <p:nvPr/>
        </p:nvSpPr>
        <p:spPr>
          <a:xfrm>
            <a:off x="467544" y="338591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PAGINA COMPLETA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7414" y="260648"/>
            <a:ext cx="6840537" cy="508000"/>
          </a:xfrm>
        </p:spPr>
        <p:txBody>
          <a:bodyPr wrap="square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dirty="0"/>
              <a:t> Header &amp; Menù di navigazione</a:t>
            </a:r>
            <a:endParaRPr lang="en-US" sz="2800" b="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/>
              <a:t>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7668B7-54C3-416D-8910-361FEBBF9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" y="2060848"/>
            <a:ext cx="9090827" cy="43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1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736" y="260648"/>
            <a:ext cx="6840537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 HTML </a:t>
            </a:r>
            <a:r>
              <a:rPr lang="en-US" sz="2800" b="0" dirty="0"/>
              <a:t>Header &amp; Menù di navigazione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/>
              <a:t>  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9CF10C-45F8-4A2B-9FEB-075E5CB5A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58123"/>
            <a:ext cx="6120680" cy="5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0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427984" y="180537"/>
            <a:ext cx="6840537" cy="508000"/>
          </a:xfrm>
        </p:spPr>
        <p:txBody>
          <a:bodyPr wrap="square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dirty="0"/>
              <a:t> CSS </a:t>
            </a:r>
            <a:r>
              <a:rPr lang="en-US" sz="2800" b="0" dirty="0"/>
              <a:t>Header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1081C85-5ACB-4326-A8CD-5E98B78DE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87" y="591065"/>
            <a:ext cx="3305814" cy="332251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510BC7D-B133-4F37-A0C6-DB215D801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09455"/>
            <a:ext cx="3088166" cy="6532658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545480-10EC-4C1C-B8A9-B475BFEF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37" y="3023352"/>
            <a:ext cx="2912401" cy="36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9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78291" y="332656"/>
            <a:ext cx="6840537" cy="508000"/>
          </a:xfrm>
        </p:spPr>
        <p:txBody>
          <a:bodyPr wrap="square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dirty="0"/>
              <a:t> CSS </a:t>
            </a:r>
            <a:r>
              <a:rPr lang="en-US" sz="2800" b="0" dirty="0"/>
              <a:t>Menù di navigazione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8D5DED-9A75-4DFB-9367-C62CBFF4A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48880"/>
            <a:ext cx="2354784" cy="3170195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858C509-BA85-400E-921E-798789F9F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24" y="894397"/>
            <a:ext cx="2819644" cy="58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4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60" y="404664"/>
            <a:ext cx="6840537" cy="508000"/>
          </a:xfrm>
        </p:spPr>
        <p:txBody>
          <a:bodyPr/>
          <a:lstStyle/>
          <a:p>
            <a:pPr algn="ctr"/>
            <a:r>
              <a:rPr lang="it-IT" dirty="0"/>
              <a:t>Sezione contenuti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84B9F90-A37A-446F-A067-47D60A768F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65" y="1772500"/>
            <a:ext cx="7377667" cy="302433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4C639A9-4220-44BC-87CD-B867B17307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65" y="4797574"/>
            <a:ext cx="7377667" cy="15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7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773238"/>
            <a:ext cx="7777162" cy="4968875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 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A33ED21-CDEB-4ED0-89A6-62016B8E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404664"/>
            <a:ext cx="6840537" cy="508000"/>
          </a:xfrm>
        </p:spPr>
        <p:txBody>
          <a:bodyPr/>
          <a:lstStyle/>
          <a:p>
            <a:pPr algn="ctr"/>
            <a:r>
              <a:rPr lang="it-IT" dirty="0"/>
              <a:t>HTML </a:t>
            </a:r>
            <a:r>
              <a:rPr lang="it-IT" b="0" dirty="0"/>
              <a:t>Sezione contenuti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1DDDAB-25E4-4540-87E8-A37917D1A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6" y="2492896"/>
            <a:ext cx="8032887" cy="293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8846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">
      <a:dk1>
        <a:srgbClr val="4D4D4D"/>
      </a:dk1>
      <a:lt1>
        <a:srgbClr val="FFFFFF"/>
      </a:lt1>
      <a:dk2>
        <a:srgbClr val="000000"/>
      </a:dk2>
      <a:lt2>
        <a:srgbClr val="333333"/>
      </a:lt2>
      <a:accent1>
        <a:srgbClr val="AEAEAE"/>
      </a:accent1>
      <a:accent2>
        <a:srgbClr val="434343"/>
      </a:accent2>
      <a:accent3>
        <a:srgbClr val="FFFFFF"/>
      </a:accent3>
      <a:accent4>
        <a:srgbClr val="404040"/>
      </a:accent4>
      <a:accent5>
        <a:srgbClr val="D3D3D3"/>
      </a:accent5>
      <a:accent6>
        <a:srgbClr val="3C3C3C"/>
      </a:accent6>
      <a:hlink>
        <a:srgbClr val="979797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333333"/>
        </a:lt2>
        <a:accent1>
          <a:srgbClr val="AEAEAE"/>
        </a:accent1>
        <a:accent2>
          <a:srgbClr val="434343"/>
        </a:accent2>
        <a:accent3>
          <a:srgbClr val="FFFFFF"/>
        </a:accent3>
        <a:accent4>
          <a:srgbClr val="404040"/>
        </a:accent4>
        <a:accent5>
          <a:srgbClr val="D3D3D3"/>
        </a:accent5>
        <a:accent6>
          <a:srgbClr val="3C3C3C"/>
        </a:accent6>
        <a:hlink>
          <a:srgbClr val="97979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128</TotalTime>
  <Words>136</Words>
  <Application>Microsoft Office PowerPoint</Application>
  <PresentationFormat>Presentazione su schermo (4:3)</PresentationFormat>
  <Paragraphs>36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Bahnschrift SemiBold SemiConden</vt:lpstr>
      <vt:lpstr>template</vt:lpstr>
      <vt:lpstr>MHW1</vt:lpstr>
      <vt:lpstr>DESCRIZIONE  DEL PROGETTO</vt:lpstr>
      <vt:lpstr> </vt:lpstr>
      <vt:lpstr> Header &amp; Menù di navigazione</vt:lpstr>
      <vt:lpstr> HTML Header &amp; Menù di navigazione</vt:lpstr>
      <vt:lpstr> CSS Header</vt:lpstr>
      <vt:lpstr> CSS Menù di navigazione</vt:lpstr>
      <vt:lpstr>Sezione contenuti</vt:lpstr>
      <vt:lpstr>HTML Sezione contenuti</vt:lpstr>
      <vt:lpstr>CSS Sezione contenuti</vt:lpstr>
      <vt:lpstr>Footer</vt:lpstr>
      <vt:lpstr>Adattamento mobile</vt:lpstr>
      <vt:lpstr>CSS mobile</vt:lpstr>
      <vt:lpstr>CSS mobile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ALBERTO SAPIENZA</dc:creator>
  <cp:lastModifiedBy>ALBERTO SAPIENZA</cp:lastModifiedBy>
  <cp:revision>26</cp:revision>
  <dcterms:created xsi:type="dcterms:W3CDTF">2021-03-25T17:11:27Z</dcterms:created>
  <dcterms:modified xsi:type="dcterms:W3CDTF">2021-03-25T19:28:31Z</dcterms:modified>
</cp:coreProperties>
</file>